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3ADDE4-3E08-E3BE-F268-C7E23F29D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7EF6BFD-60D7-22B9-0CAD-220A1D60D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48ED66-591D-91EB-69F8-41D30EC8E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3F43-FF34-4C33-AB9A-2B0DD6E02A65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7D89C1-D9E8-5F3F-1E8F-6B01277B1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CB0874-860E-170F-8F35-6FB60BF0E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960E-96F4-428D-943F-4434241BA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6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710F93-293F-C401-497D-E8DDCC9DF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99F672-0D31-BA05-6382-C8A69D7B1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4F4DCA-2295-9D69-5FEF-777806545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3F43-FF34-4C33-AB9A-2B0DD6E02A65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6900F9-9A7E-965F-37F9-DC619007F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944405-630B-3DF4-AB23-86F3B531B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960E-96F4-428D-943F-4434241BA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94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7D5854D-C32D-76FC-39F4-4DB2E2A07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3B658D-2B67-F647-07F5-46EA03A42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FFA7C6-BAE3-970A-4A90-B39D46788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3F43-FF34-4C33-AB9A-2B0DD6E02A65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FBC4B3-8BCF-707C-9F30-E01D3E04A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B85697-01FF-ACD3-5652-BCB70A504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960E-96F4-428D-943F-4434241BA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9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B56378-C470-76C8-D745-47E394811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76D765-E3EC-FEED-C9FF-B89AED50E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FD814-773E-76B4-64AF-9A54B7726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3F43-FF34-4C33-AB9A-2B0DD6E02A65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784214-1CB3-4B1A-CA33-FFFFB4144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DAD00C-34C5-6549-01B6-8529CA0DB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960E-96F4-428D-943F-4434241BA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11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B5477C-371D-FE27-4042-EEE129CC2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6A23DE-15A9-5CCC-1258-722025587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531796-63E1-F453-E19C-10C026992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3F43-FF34-4C33-AB9A-2B0DD6E02A65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CD31FB-D519-C266-D57C-03ED09B2E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5BB09F-385B-0A5F-FEE8-5E9964501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960E-96F4-428D-943F-4434241BA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77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025FCF-DE7F-27EE-C8C3-D7F4D1CA0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934E96-33D4-95F1-B863-6DE1D3720A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840B03-25C2-C6F7-1F07-3F45A00FD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62DE6F-348C-8284-E635-03651E202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3F43-FF34-4C33-AB9A-2B0DD6E02A65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C70820-AE15-9724-8CAF-553171F3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955F8E-8DAF-0DDE-291D-0C8EE16F2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960E-96F4-428D-943F-4434241BA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09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12E6A0-3A72-CD59-D02E-A42E4A4D3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963BB3-7E11-A60A-5ABC-08F0033AD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950823-FA65-7FDB-987B-D749F41D0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1078DE3-993E-142E-8C1A-4926CB5ED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B5F5FA-6CE6-2D8E-7ED3-B00B114146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084C15E-CA3A-41AF-FF07-2FD7C53CC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3F43-FF34-4C33-AB9A-2B0DD6E02A65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6BA96D0-0674-98A4-ACA0-F6F0181CA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7334C2A-06B9-08B6-FDB0-1CA92027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960E-96F4-428D-943F-4434241BA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59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47C97C-116E-8182-8992-993EB91C7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5055767-C70A-2011-AE21-C896D91D0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3F43-FF34-4C33-AB9A-2B0DD6E02A65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B651C47-6BD3-5193-A523-911249D3A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6BD82C-B805-7F22-B962-4301EDDA5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960E-96F4-428D-943F-4434241BA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32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93C273A-71FD-B5E0-62B6-33F7EFC30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3F43-FF34-4C33-AB9A-2B0DD6E02A65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3860D54-F566-783A-9BE9-E54FF0B9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9A5D85-B71C-E310-2C73-FFFAA24A4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960E-96F4-428D-943F-4434241BA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72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42EF3B-8193-0FD4-811A-947E8C5FD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389DC8-971D-6681-352A-AEBC01EF8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E70DDE-3786-D5D7-0A95-E5D588676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29EA60-B26A-A65E-8D67-214143FD0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3F43-FF34-4C33-AB9A-2B0DD6E02A65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7252D2-7A12-7882-83E7-FF18559F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4F4F78-1026-FBCF-D2EB-53A43B76D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960E-96F4-428D-943F-4434241BA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8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EC905A-F377-0A34-6AC3-5BFE2BA81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8FF586D-AADD-9C60-03BF-F7076219D9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CAB4FC-DB25-636B-CE14-A48CA73B0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BE6BA0-BACE-0248-0417-76EBDA5AE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3F43-FF34-4C33-AB9A-2B0DD6E02A65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5671FE-496F-E6AF-A712-80982C3E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C31F98-C5FF-5116-16D2-AA1D2745C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5960E-96F4-428D-943F-4434241BA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49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B41355C-EE73-0ABB-5C23-752A1EE3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645F9E-2200-64BD-112E-C47FDABC4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2933CA-04FC-F055-FC19-B12A490AB0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3F43-FF34-4C33-AB9A-2B0DD6E02A65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072CD2-41BF-429E-CF7B-20FA3CCF73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CDE2FF-2BF8-2071-C6AE-03833B6331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5960E-96F4-428D-943F-4434241BAE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07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68B0A-C391-403A-21A6-FD5C693D79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自己</a:t>
            </a:r>
            <a:r>
              <a:rPr kumimoji="1" lang="en-US" altLang="ja-JP" dirty="0"/>
              <a:t>PR</a:t>
            </a:r>
            <a:r>
              <a:rPr kumimoji="1" lang="ja-JP" altLang="en-US" dirty="0"/>
              <a:t>　　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1D8545F-72CE-645F-73BE-8E6FDA2076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北村深</a:t>
            </a:r>
          </a:p>
        </p:txBody>
      </p:sp>
    </p:spTree>
    <p:extLst>
      <p:ext uri="{BB962C8B-B14F-4D97-AF65-F5344CB8AC3E}">
        <p14:creationId xmlns:p14="http://schemas.microsoft.com/office/powerpoint/2010/main" val="253335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9A35AC-2007-B446-083A-3F834151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B69C93-E8CB-1752-9AE0-B6C5B867A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出身校</a:t>
            </a:r>
            <a:r>
              <a:rPr lang="ja-JP" altLang="en-US" dirty="0"/>
              <a:t>：南住吉小学校、</a:t>
            </a:r>
            <a:r>
              <a:rPr kumimoji="1" lang="ja-JP" altLang="en-US" dirty="0"/>
              <a:t>三稜中学校</a:t>
            </a:r>
            <a:r>
              <a:rPr lang="ja-JP" altLang="en-US" dirty="0"/>
              <a:t>、</a:t>
            </a:r>
            <a:r>
              <a:rPr kumimoji="1" lang="ja-JP" altLang="en-US" dirty="0"/>
              <a:t>羽衣学園高等学校、現在</a:t>
            </a:r>
            <a:endParaRPr kumimoji="1" lang="en-US" altLang="ja-JP" dirty="0"/>
          </a:p>
          <a:p>
            <a:r>
              <a:rPr lang="ja-JP" altLang="en-US" dirty="0"/>
              <a:t>バスケットボール部所属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471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97B84E-89EF-36E7-4939-7399F8C3D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性格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2DFA66-1250-962E-5B06-D7949A329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長所</a:t>
            </a:r>
            <a:endParaRPr kumimoji="1" lang="en-US" altLang="ja-JP" dirty="0"/>
          </a:p>
          <a:p>
            <a:r>
              <a:rPr lang="ja-JP" altLang="en-US" dirty="0"/>
              <a:t>短所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745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37A1DD-F864-75F4-5A27-682C016BB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趣味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6A76EC-57C8-59A3-04F7-3409478F0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バスケットボールをすること</a:t>
            </a:r>
            <a:endParaRPr kumimoji="1" lang="en-US" altLang="ja-JP" dirty="0"/>
          </a:p>
          <a:p>
            <a:r>
              <a:rPr lang="ja-JP" altLang="en-US" dirty="0"/>
              <a:t>読書</a:t>
            </a:r>
            <a:endParaRPr lang="en-US" altLang="ja-JP" dirty="0"/>
          </a:p>
          <a:p>
            <a:r>
              <a:rPr lang="ja-JP" altLang="en-US" dirty="0"/>
              <a:t>→最近のお気に入りの作者「凪良ゆう」</a:t>
            </a:r>
            <a:endParaRPr lang="en-US" altLang="ja-JP" dirty="0"/>
          </a:p>
          <a:p>
            <a:r>
              <a:rPr lang="ja-JP" altLang="en-US" dirty="0"/>
              <a:t>→有名作品「流浪の月」</a:t>
            </a:r>
            <a:endParaRPr lang="en-US" altLang="ja-JP" dirty="0"/>
          </a:p>
          <a:p>
            <a:r>
              <a:rPr lang="ja-JP" altLang="en-US" dirty="0"/>
              <a:t>→詳細：</a:t>
            </a:r>
            <a:r>
              <a:rPr lang="ja-JP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内容としてはある島で出会った不自由な</a:t>
            </a:r>
            <a:r>
              <a:rPr lang="en-US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ja-JP" altLang="ja-JP" sz="1800" dirty="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人がともに孤独と欠落を抱えた二人は惹かれあい、成長していくが二人の間にはすれ違いが生じていく。そこには「正しさとは何か」、「普通とは何か」と考えさせられ、「自分の人生を生きていくことへの困難と覚悟」が描かれている作品となっています。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57968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9BB529-E0DC-D52F-1778-8151079F6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阪南大学の入学動機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70779E-4B4B-1E57-6B21-5969004B3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入学方法：指定校推薦</a:t>
            </a:r>
            <a:endParaRPr kumimoji="1" lang="en-US" altLang="ja-JP" dirty="0"/>
          </a:p>
          <a:p>
            <a:r>
              <a:rPr lang="ja-JP" altLang="en-US" dirty="0"/>
              <a:t>→高校の条件として評定</a:t>
            </a:r>
            <a:r>
              <a:rPr lang="en-US" altLang="ja-JP" dirty="0"/>
              <a:t>3.3</a:t>
            </a:r>
          </a:p>
          <a:p>
            <a:r>
              <a:rPr kumimoji="1" lang="ja-JP" altLang="en-US" dirty="0"/>
              <a:t>大学入ってからの後悔</a:t>
            </a:r>
            <a:endParaRPr kumimoji="1" lang="en-US" altLang="ja-JP" dirty="0"/>
          </a:p>
          <a:p>
            <a:r>
              <a:rPr lang="ja-JP" altLang="en-US" dirty="0"/>
              <a:t>→資格勉強に専念するきっかけ</a:t>
            </a:r>
            <a:endParaRPr lang="en-US" altLang="ja-JP" dirty="0"/>
          </a:p>
          <a:p>
            <a:r>
              <a:rPr kumimoji="1" lang="ja-JP" altLang="en-US" dirty="0"/>
              <a:t>将来に夢見ていたこと</a:t>
            </a:r>
          </a:p>
        </p:txBody>
      </p:sp>
    </p:spTree>
    <p:extLst>
      <p:ext uri="{BB962C8B-B14F-4D97-AF65-F5344CB8AC3E}">
        <p14:creationId xmlns:p14="http://schemas.microsoft.com/office/powerpoint/2010/main" val="1417861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01E4BF-C1FA-123F-9F69-02784FA43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娯楽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BDA82D-9D9C-CAF5-DF68-476A47C87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休みに何もしないのが苦手</a:t>
            </a:r>
            <a:endParaRPr kumimoji="1" lang="en-US" altLang="ja-JP" dirty="0"/>
          </a:p>
          <a:p>
            <a:r>
              <a:rPr lang="ja-JP" altLang="en-US" dirty="0"/>
              <a:t>→友人とご飯、旅行、温泉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154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3E243B-E439-8E45-9BC0-6C812D241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08632"/>
          </a:xfrm>
        </p:spPr>
        <p:txBody>
          <a:bodyPr/>
          <a:lstStyle/>
          <a:p>
            <a:pPr algn="ctr"/>
            <a:r>
              <a:rPr kumimoji="1" lang="ja-JP" altLang="en-US"/>
              <a:t>ご清聴ありがとうございました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17FC29-0C5F-2BBF-3A71-CE7FB3C3C267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838200" y="6176962"/>
            <a:ext cx="10515600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2473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185</Words>
  <Application>Microsoft Office PowerPoint</Application>
  <PresentationFormat>ワイド画面</PresentationFormat>
  <Paragraphs>24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游ゴシック Light</vt:lpstr>
      <vt:lpstr>游明朝</vt:lpstr>
      <vt:lpstr>Arial</vt:lpstr>
      <vt:lpstr>Office テーマ</vt:lpstr>
      <vt:lpstr>自己PR　　</vt:lpstr>
      <vt:lpstr>PowerPoint プレゼンテーション</vt:lpstr>
      <vt:lpstr>性格</vt:lpstr>
      <vt:lpstr>趣味</vt:lpstr>
      <vt:lpstr>阪南大学の入学動機</vt:lpstr>
      <vt:lpstr>娯楽</vt:lpstr>
      <vt:lpstr>ご清聴ありがとうございました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深 北村</dc:creator>
  <cp:lastModifiedBy>深 北村</cp:lastModifiedBy>
  <cp:revision>2</cp:revision>
  <dcterms:created xsi:type="dcterms:W3CDTF">2024-10-15T00:02:30Z</dcterms:created>
  <dcterms:modified xsi:type="dcterms:W3CDTF">2024-10-17T03:40:02Z</dcterms:modified>
</cp:coreProperties>
</file>